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62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9" r:id="rId12"/>
    <p:sldId id="271" r:id="rId13"/>
    <p:sldId id="273" r:id="rId14"/>
    <p:sldId id="272" r:id="rId15"/>
    <p:sldId id="279" r:id="rId16"/>
    <p:sldId id="280" r:id="rId17"/>
    <p:sldId id="275" r:id="rId18"/>
    <p:sldId id="278" r:id="rId19"/>
    <p:sldId id="277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446" r:id="rId28"/>
    <p:sldId id="448" r:id="rId29"/>
    <p:sldId id="449" r:id="rId30"/>
    <p:sldId id="445" r:id="rId31"/>
    <p:sldId id="444" r:id="rId32"/>
    <p:sldId id="443" r:id="rId33"/>
    <p:sldId id="308" r:id="rId34"/>
    <p:sldId id="427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080"/>
    <a:srgbClr val="FF7879"/>
    <a:srgbClr val="FFFD78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22"/>
    <p:restoredTop sz="94626"/>
  </p:normalViewPr>
  <p:slideViewPr>
    <p:cSldViewPr snapToGrid="0">
      <p:cViewPr varScale="1">
        <p:scale>
          <a:sx n="133" d="100"/>
          <a:sy n="133" d="100"/>
        </p:scale>
        <p:origin x="216" y="6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87.svg"/><Relationship Id="rId7" Type="http://schemas.openxmlformats.org/officeDocument/2006/relationships/image" Target="../media/image7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710.png"/><Relationship Id="rId9" Type="http://schemas.openxmlformats.org/officeDocument/2006/relationships/image" Target="../media/image7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27428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/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80996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586180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42983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13D589-C6B1-947D-40F7-68C6D7779141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5D988-6F38-DB58-F8CA-2222A6218B83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6763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B5D988-6F38-DB58-F8CA-2222A6218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676339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0AD6DC5-6B01-A08A-B6D0-1935E804F467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9018BF33-4235-7FAF-A907-7BA8BF3A9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676107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4873" y="676107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-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676107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566453F-D4C0-5B4E-9E28-E12DDADD6F7E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E0F19D3-E6A5-A110-4AA3-8C73718DC6EA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3441F67-94BD-A1BB-C78A-58EF02FBF36A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17F94D5-E6B6-BDEF-F0E1-8B309BE81E70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AD45EA2-4046-0EC3-CD48-E63597787B12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600BA71-EC96-6B7C-3288-3F71A06636C7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C00E01-9906-E63C-8E72-C80CAA4A88F8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0596BA2-AB59-7052-8F90-2D9A062FCBF9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4570</TotalTime>
  <Words>506</Words>
  <Application>Microsoft Macintosh PowerPoint</Application>
  <PresentationFormat>On-screen Show (16:9)</PresentationFormat>
  <Paragraphs>316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43</cp:revision>
  <dcterms:modified xsi:type="dcterms:W3CDTF">2025-08-17T18:57:41Z</dcterms:modified>
</cp:coreProperties>
</file>